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9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E93BC-F163-40B7-B3D8-C2D086DCB525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31D402B-8DC2-42E5-A8DB-182E309FE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8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E93BC-F163-40B7-B3D8-C2D086DCB525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31D402B-8DC2-42E5-A8DB-182E309FE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569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E93BC-F163-40B7-B3D8-C2D086DCB525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31D402B-8DC2-42E5-A8DB-182E309FEC7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737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E93BC-F163-40B7-B3D8-C2D086DCB525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1D402B-8DC2-42E5-A8DB-182E309FE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1105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E93BC-F163-40B7-B3D8-C2D086DCB525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1D402B-8DC2-42E5-A8DB-182E309FEC7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01640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E93BC-F163-40B7-B3D8-C2D086DCB525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1D402B-8DC2-42E5-A8DB-182E309FE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675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E93BC-F163-40B7-B3D8-C2D086DCB525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D402B-8DC2-42E5-A8DB-182E309FE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077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E93BC-F163-40B7-B3D8-C2D086DCB525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D402B-8DC2-42E5-A8DB-182E309FE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161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E93BC-F163-40B7-B3D8-C2D086DCB525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D402B-8DC2-42E5-A8DB-182E309FE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277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E93BC-F163-40B7-B3D8-C2D086DCB525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31D402B-8DC2-42E5-A8DB-182E309FE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630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E93BC-F163-40B7-B3D8-C2D086DCB525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31D402B-8DC2-42E5-A8DB-182E309FE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523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E93BC-F163-40B7-B3D8-C2D086DCB525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31D402B-8DC2-42E5-A8DB-182E309FE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299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E93BC-F163-40B7-B3D8-C2D086DCB525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D402B-8DC2-42E5-A8DB-182E309FE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559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E93BC-F163-40B7-B3D8-C2D086DCB525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D402B-8DC2-42E5-A8DB-182E309FE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560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E93BC-F163-40B7-B3D8-C2D086DCB525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D402B-8DC2-42E5-A8DB-182E309FE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414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E93BC-F163-40B7-B3D8-C2D086DCB525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1D402B-8DC2-42E5-A8DB-182E309FE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5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E93BC-F163-40B7-B3D8-C2D086DCB525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31D402B-8DC2-42E5-A8DB-182E309FE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158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8" r:id="rId1"/>
    <p:sldLayoutId id="2147484199" r:id="rId2"/>
    <p:sldLayoutId id="2147484200" r:id="rId3"/>
    <p:sldLayoutId id="2147484201" r:id="rId4"/>
    <p:sldLayoutId id="2147484202" r:id="rId5"/>
    <p:sldLayoutId id="2147484203" r:id="rId6"/>
    <p:sldLayoutId id="2147484204" r:id="rId7"/>
    <p:sldLayoutId id="2147484205" r:id="rId8"/>
    <p:sldLayoutId id="2147484206" r:id="rId9"/>
    <p:sldLayoutId id="2147484207" r:id="rId10"/>
    <p:sldLayoutId id="2147484208" r:id="rId11"/>
    <p:sldLayoutId id="2147484209" r:id="rId12"/>
    <p:sldLayoutId id="2147484210" r:id="rId13"/>
    <p:sldLayoutId id="2147484211" r:id="rId14"/>
    <p:sldLayoutId id="2147484212" r:id="rId15"/>
    <p:sldLayoutId id="214748421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92925" y="436729"/>
            <a:ext cx="8915399" cy="3603008"/>
          </a:xfrm>
        </p:spPr>
        <p:txBody>
          <a:bodyPr>
            <a:noAutofit/>
          </a:bodyPr>
          <a:lstStyle/>
          <a:p>
            <a:r>
              <a:rPr lang="ru-RU" sz="6600" dirty="0" smtClean="0"/>
              <a:t>Школьный спортивный клуб «ИРБИС»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8210" y="5540991"/>
            <a:ext cx="8915399" cy="1140593"/>
          </a:xfrm>
        </p:spPr>
        <p:txBody>
          <a:bodyPr/>
          <a:lstStyle/>
          <a:p>
            <a:r>
              <a:rPr lang="ru-RU" dirty="0" smtClean="0"/>
              <a:t>Республика Татарстан Ютазинский муниципальный район </a:t>
            </a:r>
            <a:r>
              <a:rPr lang="ru-RU" dirty="0" err="1" smtClean="0"/>
              <a:t>пгт</a:t>
            </a:r>
            <a:r>
              <a:rPr lang="ru-RU" dirty="0" smtClean="0"/>
              <a:t> Уруссу МБОУ «Уруссинская средняя </a:t>
            </a:r>
            <a:r>
              <a:rPr lang="ru-RU" smtClean="0"/>
              <a:t>общеобразовательная школа №3»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822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5971" y="218364"/>
            <a:ext cx="9798642" cy="1686636"/>
          </a:xfrm>
        </p:spPr>
        <p:txBody>
          <a:bodyPr/>
          <a:lstStyle/>
          <a:p>
            <a:r>
              <a:rPr lang="ru-RU" dirty="0" smtClean="0"/>
              <a:t>Наш спортивный зал на базе ДЮСШ «Олимп»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462" y="1905000"/>
            <a:ext cx="6182436" cy="4636828"/>
          </a:xfrm>
        </p:spPr>
      </p:pic>
    </p:spTree>
    <p:extLst>
      <p:ext uri="{BB962C8B-B14F-4D97-AF65-F5344CB8AC3E}">
        <p14:creationId xmlns:p14="http://schemas.microsoft.com/office/powerpoint/2010/main" val="281303153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0561" y="286603"/>
            <a:ext cx="9744051" cy="1618397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Наша уличная игровая площадка</a:t>
            </a:r>
            <a:endParaRPr lang="ru-RU" sz="4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572" y="1297105"/>
            <a:ext cx="6458143" cy="5241157"/>
          </a:xfrm>
        </p:spPr>
      </p:pic>
    </p:spTree>
    <p:extLst>
      <p:ext uri="{BB962C8B-B14F-4D97-AF65-F5344CB8AC3E}">
        <p14:creationId xmlns:p14="http://schemas.microsoft.com/office/powerpoint/2010/main" val="4070479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0437" y="436728"/>
            <a:ext cx="9894176" cy="1468272"/>
          </a:xfrm>
        </p:spPr>
        <p:txBody>
          <a:bodyPr>
            <a:normAutofit/>
          </a:bodyPr>
          <a:lstStyle/>
          <a:p>
            <a:endParaRPr lang="ru-RU" sz="40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18867" y="1915804"/>
            <a:ext cx="10685746" cy="3058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6600" dirty="0" smtClean="0">
                <a:solidFill>
                  <a:schemeClr val="bg2">
                    <a:lumMod val="50000"/>
                  </a:schemeClr>
                </a:solidFill>
              </a:rPr>
              <a:t>Спасибо за внимание!</a:t>
            </a:r>
            <a:endParaRPr lang="ru-RU" sz="66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932" y="3013312"/>
            <a:ext cx="3555430" cy="3270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01296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8742" y="2115402"/>
            <a:ext cx="11136122" cy="35211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6000" dirty="0" smtClean="0">
                <a:solidFill>
                  <a:schemeClr val="bg2">
                    <a:lumMod val="50000"/>
                  </a:schemeClr>
                </a:solidFill>
              </a:rPr>
              <a:t>Мы хотим всем рекордам </a:t>
            </a:r>
          </a:p>
          <a:p>
            <a:pPr marL="0" indent="0">
              <a:buNone/>
            </a:pPr>
            <a:r>
              <a:rPr lang="ru-RU" sz="6000" dirty="0" smtClean="0">
                <a:solidFill>
                  <a:schemeClr val="bg2">
                    <a:lumMod val="50000"/>
                  </a:schemeClr>
                </a:solidFill>
              </a:rPr>
              <a:t>Наши </a:t>
            </a:r>
            <a:r>
              <a:rPr lang="ru-RU" sz="6000" dirty="0">
                <a:solidFill>
                  <a:schemeClr val="bg2">
                    <a:lumMod val="50000"/>
                  </a:schemeClr>
                </a:solidFill>
              </a:rPr>
              <a:t>звонкие</a:t>
            </a:r>
            <a:r>
              <a:rPr lang="ru-RU" sz="6000" dirty="0" smtClean="0">
                <a:solidFill>
                  <a:schemeClr val="bg2">
                    <a:lumMod val="50000"/>
                  </a:schemeClr>
                </a:solidFill>
              </a:rPr>
              <a:t> дать имена!</a:t>
            </a:r>
            <a:endParaRPr lang="ru-RU" sz="6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84428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6097" y="395785"/>
            <a:ext cx="9648516" cy="1509215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Цель спортивного клуба ИРБИС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6537" y="1487605"/>
            <a:ext cx="10208075" cy="4995081"/>
          </a:xfrm>
        </p:spPr>
        <p:txBody>
          <a:bodyPr>
            <a:noAutofit/>
          </a:bodyPr>
          <a:lstStyle/>
          <a:p>
            <a:r>
              <a:rPr lang="ru-RU" sz="2400" dirty="0" smtClean="0"/>
              <a:t>Научить любителей играть на хорошем уровне, помочь достичь максимального уровня профессионализма в баскетболе и легкой атлетике</a:t>
            </a:r>
          </a:p>
          <a:p>
            <a:r>
              <a:rPr lang="ru-RU" sz="2400" dirty="0" smtClean="0"/>
              <a:t>Раскрыть возможность привлечения  в спорт людей, не имеющих опыта</a:t>
            </a:r>
          </a:p>
          <a:p>
            <a:r>
              <a:rPr lang="ru-RU" sz="2400" dirty="0" smtClean="0"/>
              <a:t>Обеспечить правилами и оптимальными условиями для нормального физического развития и безболезненного развития в спорте</a:t>
            </a:r>
          </a:p>
          <a:p>
            <a:r>
              <a:rPr lang="ru-RU" sz="2400" dirty="0" smtClean="0"/>
              <a:t>Увеличить количество участников в спортивных мероприятиях, ставить цели и раскрывать пути их достижения</a:t>
            </a:r>
          </a:p>
          <a:p>
            <a:r>
              <a:rPr lang="ru-RU" sz="2400" dirty="0" smtClean="0"/>
              <a:t>Взаимодействие спортсменов на различных уровнях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705067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323" y="282916"/>
            <a:ext cx="9812290" cy="1027269"/>
          </a:xfrm>
        </p:spPr>
        <p:txBody>
          <a:bodyPr>
            <a:normAutofit fontScale="90000"/>
          </a:bodyPr>
          <a:lstStyle/>
          <a:p>
            <a:r>
              <a:rPr lang="ru-RU" sz="6600" dirty="0" smtClean="0"/>
              <a:t>Наши тренеры</a:t>
            </a:r>
            <a:endParaRPr lang="ru-RU" sz="66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77672" y="5732060"/>
            <a:ext cx="11026940" cy="914400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 smtClean="0"/>
              <a:t>    </a:t>
            </a:r>
            <a:r>
              <a:rPr lang="ru-RU" sz="3600" dirty="0" err="1" smtClean="0"/>
              <a:t>Нигматуллин</a:t>
            </a:r>
            <a:r>
              <a:rPr lang="ru-RU" sz="3600" dirty="0" smtClean="0"/>
              <a:t> </a:t>
            </a:r>
            <a:r>
              <a:rPr lang="ru-RU" sz="3600" dirty="0"/>
              <a:t>Р.Ф. </a:t>
            </a:r>
            <a:r>
              <a:rPr lang="ru-RU" sz="3600" dirty="0" smtClean="0"/>
              <a:t>                           Ежов В.В.                                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016" y="1310186"/>
            <a:ext cx="2825161" cy="42171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797" y="1187925"/>
            <a:ext cx="4339420" cy="433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0053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0185" y="368490"/>
            <a:ext cx="10194427" cy="1536510"/>
          </a:xfrm>
        </p:spPr>
        <p:txBody>
          <a:bodyPr>
            <a:normAutofit/>
          </a:bodyPr>
          <a:lstStyle/>
          <a:p>
            <a:r>
              <a:rPr lang="ru-RU" sz="6600" dirty="0" smtClean="0"/>
              <a:t>Расписание занятий</a:t>
            </a:r>
            <a:endParaRPr lang="ru-RU" sz="6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3194038"/>
              </p:ext>
            </p:extLst>
          </p:nvPr>
        </p:nvGraphicFramePr>
        <p:xfrm>
          <a:off x="982640" y="1501256"/>
          <a:ext cx="10521972" cy="50360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7324"/>
                <a:gridCol w="3507324"/>
                <a:gridCol w="3507324"/>
              </a:tblGrid>
              <a:tr h="811927">
                <a:tc>
                  <a:txBody>
                    <a:bodyPr/>
                    <a:lstStyle/>
                    <a:p>
                      <a:r>
                        <a:rPr lang="ru-RU" dirty="0" smtClean="0"/>
                        <a:t>День</a:t>
                      </a:r>
                      <a:r>
                        <a:rPr lang="ru-RU" baseline="0" dirty="0" smtClean="0"/>
                        <a:t> недели/Ф.И.О тренера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Нигматуллин</a:t>
                      </a:r>
                      <a:r>
                        <a:rPr lang="ru-RU" baseline="0" dirty="0" smtClean="0"/>
                        <a:t> Р.Ф.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Ежов В.В.</a:t>
                      </a:r>
                      <a:endParaRPr lang="ru-RU" dirty="0"/>
                    </a:p>
                  </a:txBody>
                  <a:tcPr/>
                </a:tc>
              </a:tr>
              <a:tr h="704016">
                <a:tc>
                  <a:txBody>
                    <a:bodyPr/>
                    <a:lstStyle/>
                    <a:p>
                      <a:r>
                        <a:rPr lang="ru-RU" dirty="0" smtClean="0"/>
                        <a:t>понедельник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04016">
                <a:tc>
                  <a:txBody>
                    <a:bodyPr/>
                    <a:lstStyle/>
                    <a:p>
                      <a:r>
                        <a:rPr lang="ru-RU" dirty="0" smtClean="0"/>
                        <a:t>вторник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13.15-14.45</a:t>
                      </a:r>
                    </a:p>
                    <a:p>
                      <a:r>
                        <a:rPr lang="ru-RU" dirty="0" smtClean="0"/>
                        <a:t>16.00-18.00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15.00-16.30</a:t>
                      </a:r>
                    </a:p>
                    <a:p>
                      <a:r>
                        <a:rPr lang="ru-RU" dirty="0" smtClean="0"/>
                        <a:t>18.00-20.00</a:t>
                      </a:r>
                      <a:endParaRPr lang="ru-RU" dirty="0"/>
                    </a:p>
                  </a:txBody>
                  <a:tcPr/>
                </a:tc>
              </a:tr>
              <a:tr h="704016">
                <a:tc>
                  <a:txBody>
                    <a:bodyPr/>
                    <a:lstStyle/>
                    <a:p>
                      <a:r>
                        <a:rPr lang="ru-RU" dirty="0" smtClean="0"/>
                        <a:t>среда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04016">
                <a:tc>
                  <a:txBody>
                    <a:bodyPr/>
                    <a:lstStyle/>
                    <a:p>
                      <a:r>
                        <a:rPr lang="ru-RU" dirty="0" smtClean="0"/>
                        <a:t>четверг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13.15-14.45</a:t>
                      </a:r>
                    </a:p>
                    <a:p>
                      <a:r>
                        <a:rPr lang="ru-RU" dirty="0" smtClean="0"/>
                        <a:t>16.00-18.00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15.00-16.30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16.00-18.00</a:t>
                      </a:r>
                    </a:p>
                  </a:txBody>
                  <a:tcPr/>
                </a:tc>
              </a:tr>
              <a:tr h="704016">
                <a:tc>
                  <a:txBody>
                    <a:bodyPr/>
                    <a:lstStyle/>
                    <a:p>
                      <a:r>
                        <a:rPr lang="ru-RU" dirty="0" smtClean="0"/>
                        <a:t>пятница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16.00-18.00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16.00-18.00</a:t>
                      </a:r>
                      <a:endParaRPr lang="ru-RU" dirty="0"/>
                    </a:p>
                  </a:txBody>
                  <a:tcPr/>
                </a:tc>
              </a:tr>
              <a:tr h="704016">
                <a:tc>
                  <a:txBody>
                    <a:bodyPr/>
                    <a:lstStyle/>
                    <a:p>
                      <a:r>
                        <a:rPr lang="ru-RU" dirty="0" smtClean="0"/>
                        <a:t>суббота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14.00-16.00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14.00-16.00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733268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7732" y="122830"/>
            <a:ext cx="10003358" cy="1618397"/>
          </a:xfrm>
        </p:spPr>
        <p:txBody>
          <a:bodyPr>
            <a:noAutofit/>
          </a:bodyPr>
          <a:lstStyle/>
          <a:p>
            <a:r>
              <a:rPr lang="ru-RU" sz="6000" dirty="0" smtClean="0"/>
              <a:t>Наш школьный спортивный зал</a:t>
            </a:r>
            <a:endParaRPr lang="ru-RU" sz="6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699" y="2078440"/>
            <a:ext cx="8229600" cy="4663553"/>
          </a:xfrm>
        </p:spPr>
      </p:pic>
    </p:spTree>
    <p:extLst>
      <p:ext uri="{BB962C8B-B14F-4D97-AF65-F5344CB8AC3E}">
        <p14:creationId xmlns:p14="http://schemas.microsoft.com/office/powerpoint/2010/main" val="101068623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2198" y="272955"/>
            <a:ext cx="9921472" cy="1522863"/>
          </a:xfrm>
        </p:spPr>
        <p:txBody>
          <a:bodyPr/>
          <a:lstStyle/>
          <a:p>
            <a:r>
              <a:rPr lang="ru-RU" dirty="0" smtClean="0"/>
              <a:t>Наш тренажерный зал на базе ДЮСШ «Олимп»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268" y="1487604"/>
            <a:ext cx="7838245" cy="5151065"/>
          </a:xfrm>
        </p:spPr>
      </p:pic>
    </p:spTree>
    <p:extLst>
      <p:ext uri="{BB962C8B-B14F-4D97-AF65-F5344CB8AC3E}">
        <p14:creationId xmlns:p14="http://schemas.microsoft.com/office/powerpoint/2010/main" val="15935991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5719" y="272955"/>
            <a:ext cx="10098893" cy="1632045"/>
          </a:xfrm>
        </p:spPr>
        <p:txBody>
          <a:bodyPr/>
          <a:lstStyle/>
          <a:p>
            <a:r>
              <a:rPr lang="ru-RU" dirty="0" smtClean="0"/>
              <a:t>Наш бассейн на базе ДЮСШ «Олимп»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749" y="1563805"/>
            <a:ext cx="6483081" cy="4327457"/>
          </a:xfrm>
        </p:spPr>
      </p:pic>
    </p:spTree>
    <p:extLst>
      <p:ext uri="{BB962C8B-B14F-4D97-AF65-F5344CB8AC3E}">
        <p14:creationId xmlns:p14="http://schemas.microsoft.com/office/powerpoint/2010/main" val="36262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4901" y="286603"/>
            <a:ext cx="9989712" cy="1618397"/>
          </a:xfrm>
        </p:spPr>
        <p:txBody>
          <a:bodyPr/>
          <a:lstStyle/>
          <a:p>
            <a:r>
              <a:rPr lang="ru-RU" dirty="0" smtClean="0"/>
              <a:t>Наш манеж на базе ДЮСШ «Олимп»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734" y="1248726"/>
            <a:ext cx="6541882" cy="4906413"/>
          </a:xfrm>
        </p:spPr>
      </p:pic>
    </p:spTree>
    <p:extLst>
      <p:ext uri="{BB962C8B-B14F-4D97-AF65-F5344CB8AC3E}">
        <p14:creationId xmlns:p14="http://schemas.microsoft.com/office/powerpoint/2010/main" val="7296953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79</TotalTime>
  <Words>179</Words>
  <Application>Microsoft Office PowerPoint</Application>
  <PresentationFormat>Широкоэкранный</PresentationFormat>
  <Paragraphs>41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Легкий дым</vt:lpstr>
      <vt:lpstr>Школьный спортивный клуб «ИРБИС»</vt:lpstr>
      <vt:lpstr>Презентация PowerPoint</vt:lpstr>
      <vt:lpstr>Цель спортивного клуба ИРБИС</vt:lpstr>
      <vt:lpstr>Наши тренеры</vt:lpstr>
      <vt:lpstr>Расписание занятий</vt:lpstr>
      <vt:lpstr>Наш школьный спортивный зал</vt:lpstr>
      <vt:lpstr>Наш тренажерный зал на базе ДЮСШ «Олимп»</vt:lpstr>
      <vt:lpstr>Наш бассейн на базе ДЮСШ «Олимп»</vt:lpstr>
      <vt:lpstr>Наш манеж на базе ДЮСШ «Олимп»</vt:lpstr>
      <vt:lpstr>Наш спортивный зал на базе ДЮСШ «Олимп»</vt:lpstr>
      <vt:lpstr>Наша уличная игровая площадка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спортивный клуб «Ирбис»</dc:title>
  <dc:creator>Windows-7</dc:creator>
  <cp:lastModifiedBy>Windows-7</cp:lastModifiedBy>
  <cp:revision>20</cp:revision>
  <dcterms:created xsi:type="dcterms:W3CDTF">2018-04-19T07:13:22Z</dcterms:created>
  <dcterms:modified xsi:type="dcterms:W3CDTF">2018-04-19T11:50:23Z</dcterms:modified>
</cp:coreProperties>
</file>